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29"/>
  </p:notesMasterIdLst>
  <p:handoutMasterIdLst>
    <p:handoutMasterId r:id="rId30"/>
  </p:handoutMasterIdLst>
  <p:sldIdLst>
    <p:sldId id="268" r:id="rId3"/>
    <p:sldId id="655" r:id="rId4"/>
    <p:sldId id="454" r:id="rId5"/>
    <p:sldId id="557" r:id="rId6"/>
    <p:sldId id="614" r:id="rId7"/>
    <p:sldId id="654" r:id="rId8"/>
    <p:sldId id="590" r:id="rId9"/>
    <p:sldId id="591" r:id="rId10"/>
    <p:sldId id="653" r:id="rId11"/>
    <p:sldId id="636" r:id="rId12"/>
    <p:sldId id="637" r:id="rId13"/>
    <p:sldId id="638" r:id="rId14"/>
    <p:sldId id="639" r:id="rId15"/>
    <p:sldId id="540" r:id="rId16"/>
    <p:sldId id="546" r:id="rId17"/>
    <p:sldId id="547" r:id="rId18"/>
    <p:sldId id="592" r:id="rId19"/>
    <p:sldId id="593" r:id="rId20"/>
    <p:sldId id="594" r:id="rId21"/>
    <p:sldId id="595" r:id="rId22"/>
    <p:sldId id="545" r:id="rId23"/>
    <p:sldId id="562" r:id="rId24"/>
    <p:sldId id="550" r:id="rId25"/>
    <p:sldId id="551" r:id="rId26"/>
    <p:sldId id="616" r:id="rId27"/>
    <p:sldId id="27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59" autoAdjust="0"/>
    <p:restoredTop sz="86550" autoAdjust="0"/>
  </p:normalViewPr>
  <p:slideViewPr>
    <p:cSldViewPr snapToGrid="0" showGuides="1">
      <p:cViewPr varScale="1">
        <p:scale>
          <a:sx n="74" d="100"/>
          <a:sy n="74" d="100"/>
        </p:scale>
        <p:origin x="591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bg1"/>
                </a:solidFill>
              </a:rPr>
              <a:t>教师层面操作指引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    </a:t>
            </a:r>
            <a:r>
              <a:rPr lang="en-US" altLang="zh-CN" sz="2000" b="1">
                <a:solidFill>
                  <a:schemeClr val="bg1"/>
                </a:solidFill>
              </a:rPr>
              <a:t>2023</a:t>
            </a:r>
            <a:r>
              <a:rPr lang="zh-CN" altLang="en-US" sz="2000" b="1">
                <a:solidFill>
                  <a:schemeClr val="bg1"/>
                </a:solidFill>
              </a:rPr>
              <a:t>年</a:t>
            </a:r>
            <a:r>
              <a:rPr lang="en-US" altLang="zh-CN" sz="2000" b="1">
                <a:solidFill>
                  <a:schemeClr val="bg1"/>
                </a:solidFill>
              </a:rPr>
              <a:t>05</a:t>
            </a:r>
            <a:r>
              <a:rPr lang="zh-CN" altLang="en-US" sz="2000" b="1">
                <a:solidFill>
                  <a:schemeClr val="bg1"/>
                </a:solidFill>
              </a:rPr>
              <a:t>月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" y="7483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制定教师目标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5710" y="1441450"/>
            <a:ext cx="422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目标标准</a:t>
            </a:r>
            <a:r>
              <a:rPr lang="en-US" altLang="zh-CN"/>
              <a:t>”</a:t>
            </a:r>
            <a:r>
              <a:rPr lang="zh-CN" altLang="en-US"/>
              <a:t>，进入目标标准设置页面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90" y="2094230"/>
            <a:ext cx="9626600" cy="4371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918845" y="990600"/>
            <a:ext cx="9885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进入个人目标页面后，需要注意年份的选择。比如：新增</a:t>
            </a:r>
            <a:r>
              <a:rPr lang="en-US" dirty="0"/>
              <a:t>2023</a:t>
            </a:r>
            <a:r>
              <a:rPr lang="zh-CN" altLang="en-US" dirty="0"/>
              <a:t>年专业目标，需要切换到</a:t>
            </a:r>
            <a:r>
              <a:rPr lang="en-US" altLang="zh-CN" dirty="0"/>
              <a:t>2023</a:t>
            </a:r>
            <a:r>
              <a:rPr lang="zh-CN" altLang="en-US" dirty="0"/>
              <a:t>年。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6BFF70E-BFC3-9A46-F10B-B154252414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8845" y="2458729"/>
            <a:ext cx="10507829" cy="1940542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480060" y="1367155"/>
            <a:ext cx="10126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对目标进行文字描述；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根据个人职称进行目标关联、从四个目标内选择一个；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2670" y="2419350"/>
            <a:ext cx="8999855" cy="38817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168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05" y="1386840"/>
            <a:ext cx="9470390" cy="49650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在左上方选择需要填报</a:t>
            </a:r>
            <a:r>
              <a:rPr lang="zh-CN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教师、年</a:t>
            </a:r>
            <a:r>
              <a:rPr lang="zh-CN" sz="24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，然后再选择需要填报的指标，之后点击右侧新增按钮</a:t>
            </a:r>
            <a:endParaRPr lang="zh-CN" altLang="en-US" sz="24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02E9C25-7EDA-33D0-991A-B6C4C6691E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65538" y="2087274"/>
            <a:ext cx="9516861" cy="3417554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355" y="1561465"/>
            <a:ext cx="10022840" cy="49053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94715"/>
            <a:ext cx="9085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数据填报保存、提交按钮说明：点击提交按钮后，无法进行修改；点击保存按钮后，</a:t>
            </a:r>
          </a:p>
          <a:p>
            <a:r>
              <a:rPr lang="zh-CN" altLang="en-US"/>
              <a:t>可进行数据修改，数据不会生效，确认无误之后可进行提交。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8085" y="1732915"/>
            <a:ext cx="9594215" cy="49149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数据量大的情况，可下载模板，在模板中完成数据填写，再将模板导入系统。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2055495"/>
            <a:ext cx="5810250" cy="34766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88485" y="1561465"/>
            <a:ext cx="7803515" cy="46767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7"/>
          <p:cNvSpPr/>
          <p:nvPr/>
        </p:nvSpPr>
        <p:spPr>
          <a:xfrm>
            <a:off x="463550" y="214655"/>
            <a:ext cx="1670685" cy="519430"/>
          </a:xfrm>
          <a:prstGeom prst="rect">
            <a:avLst/>
          </a:prstGeom>
          <a:ln w="12700">
            <a:miter lim="400000"/>
          </a:ln>
        </p:spPr>
        <p:txBody>
          <a:bodyPr wrap="square" lIns="121919" tIns="121919" rIns="121919" bIns="121919">
            <a:spAutoFit/>
          </a:bodyPr>
          <a:lstStyle>
            <a:lvl1pPr algn="l" defTabSz="1219200">
              <a:defRPr sz="4000">
                <a:solidFill>
                  <a:srgbClr val="C1C1C1"/>
                </a:solidFill>
              </a:defRPr>
            </a:lvl1pPr>
          </a:lstStyle>
          <a:p>
            <a:r>
              <a:rPr lang="en-US" sz="1800" dirty="0"/>
              <a:t>CONTENT</a:t>
            </a:r>
            <a:endParaRPr sz="1800" dirty="0"/>
          </a:p>
        </p:txBody>
      </p:sp>
      <p:sp>
        <p:nvSpPr>
          <p:cNvPr id="3" name="Shape 278"/>
          <p:cNvSpPr/>
          <p:nvPr/>
        </p:nvSpPr>
        <p:spPr>
          <a:xfrm>
            <a:off x="2132305" y="236732"/>
            <a:ext cx="650240" cy="449580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l" defTabSz="822960">
              <a:defRPr sz="60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algn="ctr"/>
            <a:r>
              <a:rPr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152140" y="1309779"/>
            <a:ext cx="3894455" cy="521970"/>
            <a:chOff x="918210" y="1898015"/>
            <a:chExt cx="3894455" cy="521970"/>
          </a:xfrm>
        </p:grpSpPr>
        <p:sp>
          <p:nvSpPr>
            <p:cNvPr id="6" name="Shape 274"/>
            <p:cNvSpPr/>
            <p:nvPr/>
          </p:nvSpPr>
          <p:spPr>
            <a:xfrm>
              <a:off x="1059815" y="1898016"/>
              <a:ext cx="1641475" cy="435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4293" tIns="64293" rIns="64293" bIns="64293" anchor="ctr">
              <a:spAutoFit/>
            </a:bodyPr>
            <a:lstStyle>
              <a:lvl1pPr algn="l">
                <a:defRPr sz="17000">
                  <a:solidFill>
                    <a:srgbClr val="FFFFF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endParaRPr sz="2000">
                <a:solidFill>
                  <a:schemeClr val="tx2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8210" y="1898015"/>
              <a:ext cx="38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01 </a:t>
              </a:r>
              <a:r>
                <a:rPr lang="zh-CN" altLang="en-US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登录诊改平台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77215" y="744880"/>
            <a:ext cx="1364615" cy="0"/>
          </a:xfrm>
          <a:prstGeom prst="line">
            <a:avLst/>
          </a:prstGeom>
          <a:ln w="19050">
            <a:solidFill>
              <a:srgbClr val="12C9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52140" y="316397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03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52140" y="4043680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04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52140" y="219369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02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首页及流程介绍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52140" y="4923155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05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075" y="2282190"/>
            <a:ext cx="5753100" cy="39147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3605" y="7788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在个人主页点击诊断分析，进入诊断分析模块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" y="2186940"/>
            <a:ext cx="9784080" cy="4102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68325" y="990600"/>
            <a:ext cx="983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我的目标中可以看到自己制定的个人目标，对目标进行分析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3275" y="2011680"/>
            <a:ext cx="9792335" cy="41770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87350" y="843280"/>
            <a:ext cx="108743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自我诊断意见、改进措施、预期成效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7250" y="2075180"/>
            <a:ext cx="8935720" cy="38068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示例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1880" y="1630680"/>
            <a:ext cx="9373870" cy="434848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浏览器使用建议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1085850"/>
            <a:ext cx="8282940" cy="253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建议使用以下浏览器：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</a:t>
            </a:r>
            <a:r>
              <a:rPr lang="en-US" altLang="zh-CN" dirty="0"/>
              <a:t>1.360</a:t>
            </a:r>
            <a:r>
              <a:rPr lang="zh-CN" altLang="en-US" dirty="0"/>
              <a:t>极速浏览器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 </a:t>
            </a:r>
            <a:r>
              <a:rPr lang="zh-CN" altLang="en-US" dirty="0">
                <a:sym typeface="+mn-ea"/>
              </a:rPr>
              <a:t>下载地址：https://browser.360.cn/ee/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 图标：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225" y="2918220"/>
            <a:ext cx="811530" cy="798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7840" y="756285"/>
            <a:ext cx="1138682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ym typeface="+mn-ea"/>
              </a:rPr>
              <a:t>1.</a:t>
            </a:r>
            <a:r>
              <a:rPr lang="zh-CN" altLang="en-US" dirty="0">
                <a:sym typeface="+mn-ea"/>
              </a:rPr>
              <a:t>打开的登陆页面输入账号密码     </a:t>
            </a:r>
            <a:r>
              <a:rPr lang="en-US" altLang="zh-CN" dirty="0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账号：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r>
              <a:rPr lang="zh-CN" altLang="en-US" dirty="0">
                <a:sym typeface="+mn-ea"/>
              </a:rPr>
              <a:t>  初始化密码：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endParaRPr lang="zh-CN" altLang="en-US" dirty="0"/>
          </a:p>
        </p:txBody>
      </p:sp>
      <p:pic>
        <p:nvPicPr>
          <p:cNvPr id="5" name="图片 4" descr="C:\Users\EDY\Desktop\微信截图_20230530095855.png微信截图_202305300958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76338" y="2095500"/>
            <a:ext cx="8401050" cy="39909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首页及流程介绍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首页介绍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C:\Users\EDY\Desktop\微信图片_20230530100208.png微信图片_202305301002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068705" y="1637983"/>
            <a:ext cx="9416415" cy="44735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首页介绍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“应用中心”将会用到的功能模块设置为常用状态，这样就可以在个人主页中直接进行跳转而不是频繁进入“应用中心”之后在进行跳转。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</a:p>
        </p:txBody>
      </p:sp>
      <p:pic>
        <p:nvPicPr>
          <p:cNvPr id="3" name="图片 2" descr="C:\Users\EDY\Desktop\微信图片_20230530100252.png微信图片_202305301002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204595" y="2097405"/>
            <a:ext cx="9075420" cy="4311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285" y="245546"/>
            <a:ext cx="10515600" cy="826970"/>
          </a:xfrm>
        </p:spPr>
        <p:txBody>
          <a:bodyPr/>
          <a:lstStyle/>
          <a:p>
            <a:r>
              <a:rPr lang="zh-CN" altLang="en-US"/>
              <a:t>教师层面诊改流程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363980" y="1285875"/>
            <a:ext cx="88747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ym typeface="+mn-ea"/>
              </a:rPr>
              <a:t>教师诊改周期：年度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、制定目标：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年初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>
                <a:sym typeface="+mn-ea"/>
              </a:rPr>
              <a:t>目标标准</a:t>
            </a:r>
            <a:r>
              <a:rPr lang="en-US" altLang="zh-CN" dirty="0"/>
              <a:t>” </a:t>
            </a:r>
            <a:r>
              <a:rPr lang="zh-CN" altLang="en-US" dirty="0"/>
              <a:t>模块，制定个人目标。</a:t>
            </a:r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、数据完善：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年中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数据填报</a:t>
            </a:r>
            <a:r>
              <a:rPr lang="en-US" altLang="zh-CN" dirty="0"/>
              <a:t>” </a:t>
            </a:r>
            <a:r>
              <a:rPr lang="zh-CN" altLang="en-US" dirty="0"/>
              <a:t>模块，填报教师指标相关数据。</a:t>
            </a:r>
          </a:p>
          <a:p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、诊断分析：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年末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诊断分析</a:t>
            </a:r>
            <a:r>
              <a:rPr lang="en-US" altLang="zh-CN" dirty="0"/>
              <a:t>” </a:t>
            </a:r>
            <a:r>
              <a:rPr lang="zh-CN" altLang="en-US" dirty="0"/>
              <a:t>模块，查看目标中各项指标完成情况，对于未完成</a:t>
            </a:r>
            <a:r>
              <a:rPr lang="en-US" altLang="zh-CN" dirty="0"/>
              <a:t>	</a:t>
            </a:r>
            <a:r>
              <a:rPr lang="zh-CN" altLang="en-US" dirty="0"/>
              <a:t>的指标需要填写诊断意见（说明未完成的原因）、改进措施（如何改进）、预</a:t>
            </a:r>
            <a:r>
              <a:rPr lang="en-US" altLang="zh-CN" dirty="0"/>
              <a:t>	</a:t>
            </a:r>
            <a:r>
              <a:rPr lang="zh-CN" altLang="en-US" dirty="0"/>
              <a:t>期成效（下一年度的期望目标）。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  <p:tag name="KSO_WPP_MARK_KEY" val="c0a8d8a3-7ff3-4238-affd-adfa05e8364a"/>
  <p:tag name="COMMONDATA" val="eyJoZGlkIjoiMzdmN2NiMGQ2ZmZhODExOThhMmRlZTc0ZTQ0Yzc4ZT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644,&quot;width&quot;:22824}"/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  <p:tag name="KSO_WM_SPECIAL_SOURCE" val="bdnul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684</Words>
  <Application>Microsoft Office PowerPoint</Application>
  <PresentationFormat>宽屏</PresentationFormat>
  <Paragraphs>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宋体</vt:lpstr>
      <vt:lpstr>微软雅黑</vt:lpstr>
      <vt:lpstr>Arial</vt:lpstr>
      <vt:lpstr>Calibri</vt:lpstr>
      <vt:lpstr>Office 主题</vt:lpstr>
      <vt:lpstr>空白页</vt:lpstr>
      <vt:lpstr>PowerPoint 演示文稿</vt:lpstr>
      <vt:lpstr>PowerPoint 演示文稿</vt:lpstr>
      <vt:lpstr>PowerPoint 演示文稿</vt:lpstr>
      <vt:lpstr>浏览器使用建议</vt:lpstr>
      <vt:lpstr>登录</vt:lpstr>
      <vt:lpstr>PowerPoint 演示文稿</vt:lpstr>
      <vt:lpstr>首页介绍</vt:lpstr>
      <vt:lpstr>首页介绍</vt:lpstr>
      <vt:lpstr>教师层面诊改流程 </vt:lpstr>
      <vt:lpstr>PowerPoint 演示文稿</vt:lpstr>
      <vt:lpstr>目标标准 </vt:lpstr>
      <vt:lpstr>目标标准</vt:lpstr>
      <vt:lpstr>目标标准 </vt:lpstr>
      <vt:lpstr>PowerPoint 演示文稿</vt:lpstr>
      <vt:lpstr>数据填报模块</vt:lpstr>
      <vt:lpstr>数据填报模块</vt:lpstr>
      <vt:lpstr>数据填报模块 </vt:lpstr>
      <vt:lpstr>数据填报模块</vt:lpstr>
      <vt:lpstr>数据填报模块</vt:lpstr>
      <vt:lpstr>数据填报模块</vt:lpstr>
      <vt:lpstr>PowerPoint 演示文稿</vt:lpstr>
      <vt:lpstr>诊断分析</vt:lpstr>
      <vt:lpstr>诊断分析</vt:lpstr>
      <vt:lpstr>诊断分析</vt:lpstr>
      <vt:lpstr>诊断分析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359</cp:revision>
  <dcterms:created xsi:type="dcterms:W3CDTF">2018-03-01T02:03:00Z</dcterms:created>
  <dcterms:modified xsi:type="dcterms:W3CDTF">2023-05-30T12:05:36Z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2</vt:lpwstr>
  </property>
  <property fmtid="{D5CDD505-2E9C-101B-9397-08002B2CF9AE}" pid="4" name="ICV">
    <vt:lpwstr>B9C23BAD07E64956BD685FDC1300A50A_12</vt:lpwstr>
  </property>
</Properties>
</file>